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242FE3-DEE1-4B40-8B8B-3CFEEEA76CB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EEBF9-1B28-4B5C-8B3D-00399B96FA7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BD0E6-B3B2-457A-AC17-C654342AF3D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9F4A0-92A5-442E-BBBF-630794D2778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96200-55AF-4E00-AF61-86784D703B8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14BEF-160B-46AE-8CBF-E42CB6EE061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9304E-7FC2-4347-B27E-3FF8BA3B44B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60470-48EB-4BB7-B4A9-B697F43D6F4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2E74A-8A48-4CD4-A74E-B831B5DE663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CB776-65CD-4FEA-AAE2-8FECAD44310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CC078-D4D2-4973-B14F-9369F5DC018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66181AE-573C-4152-8549-04DD5A0657D9}" type="slidenum">
              <a:rPr lang="sk-SK"/>
              <a:pPr/>
              <a:t>‹#›</a:t>
            </a:fld>
            <a:endParaRPr 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cover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4213" y="1989138"/>
            <a:ext cx="7772400" cy="1600200"/>
          </a:xfrm>
        </p:spPr>
        <p:txBody>
          <a:bodyPr/>
          <a:lstStyle/>
          <a:p>
            <a:r>
              <a:rPr lang="sk-SK" b="1" u="sng"/>
              <a:t>Roztancované Slovensko- piesne a tance</a:t>
            </a:r>
          </a:p>
        </p:txBody>
      </p:sp>
      <p:sp>
        <p:nvSpPr>
          <p:cNvPr id="2053" name="AutoShape 5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2055" name="AutoShape 7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2057" name="AutoShape 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pic>
        <p:nvPicPr>
          <p:cNvPr id="2059" name="Picture 11" descr="folklorny-festival-vycho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89363"/>
            <a:ext cx="4321175" cy="2882900"/>
          </a:xfrm>
          <a:prstGeom prst="rect">
            <a:avLst/>
          </a:prstGeom>
          <a:noFill/>
        </p:spPr>
      </p:pic>
      <p:pic>
        <p:nvPicPr>
          <p:cNvPr id="2061" name="Picture 13" descr="folklorny-festival-vychod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860800"/>
            <a:ext cx="4032250" cy="2690813"/>
          </a:xfrm>
          <a:prstGeom prst="rect">
            <a:avLst/>
          </a:prstGeom>
          <a:noFill/>
        </p:spPr>
      </p:pic>
      <p:pic>
        <p:nvPicPr>
          <p:cNvPr id="2063" name="Picture 15" descr="BIGpage12_blog_entry18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25413"/>
            <a:ext cx="2771775" cy="2079625"/>
          </a:xfrm>
          <a:prstGeom prst="rect">
            <a:avLst/>
          </a:prstGeom>
          <a:noFill/>
        </p:spPr>
      </p:pic>
      <p:pic>
        <p:nvPicPr>
          <p:cNvPr id="2065" name="Picture 17" descr="dsc_00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88913"/>
            <a:ext cx="2916237" cy="1939925"/>
          </a:xfrm>
          <a:prstGeom prst="rect">
            <a:avLst/>
          </a:prstGeom>
          <a:noFill/>
        </p:spPr>
      </p:pic>
      <p:pic>
        <p:nvPicPr>
          <p:cNvPr id="2069" name="Picture 21" descr="ANd9GcRh5YF8Qu5gLTkfYucUaAyAktbbgkFPx8-BjjqwR011Velkkz4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4613" y="234950"/>
            <a:ext cx="1263650" cy="1898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/>
              <a:t>Folklórne festivaly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540750" cy="499268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sz="2800"/>
              <a:t>Folklórne súbory sú svetovo uznávaným kultúrnym dedičstvom Slovenska. Folklórne festivaly prispievajú k zachovávaniu krojov i tradícií. </a:t>
            </a:r>
            <a:r>
              <a:rPr lang="sk-SK" sz="2800" b="1"/>
              <a:t>Slovensko</a:t>
            </a:r>
            <a:r>
              <a:rPr lang="sk-SK" sz="2800"/>
              <a:t> je hrdé na svoj folklór a kultúrne tradície, rôznorodé kroje, pôvabné ľudové tance. </a:t>
            </a:r>
            <a:r>
              <a:rPr lang="sk-SK" sz="2800" b="1"/>
              <a:t>Ľudové remeslá, kroje, ľudová hudba a tance</a:t>
            </a:r>
            <a:r>
              <a:rPr lang="sk-SK" sz="2800"/>
              <a:t> sa odovzdávajú z generácie na generáciu. Najvýznamnejšími </a:t>
            </a:r>
            <a:r>
              <a:rPr lang="sk-SK" sz="2800" b="1"/>
              <a:t>regiónmi s charakteristickými folklórnymi tradíciami</a:t>
            </a:r>
            <a:r>
              <a:rPr lang="sk-SK" sz="2800"/>
              <a:t> a krojmi sú horské regióny na severe Slovenska - Orava, Liptov a na východe Slovenska okolie Zemplína. Dejiskami obľúbených </a:t>
            </a:r>
            <a:r>
              <a:rPr lang="sk-SK" sz="2800" b="1"/>
              <a:t>folklórnych festivalov</a:t>
            </a:r>
            <a:r>
              <a:rPr lang="sk-SK" sz="2800"/>
              <a:t> sú najmä Myjava, Východná a Detva.   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/>
              <a:t>Najznámejšie festivaly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540750" cy="15367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/>
              <a:t>Myjava, Turzovka, Terchová, Zuberec, Ždiar, Červený Kláštor, Kamienka, Svidník, Detva, Hrušov, Fiľakovo, Gombasek, Východná. </a:t>
            </a:r>
          </a:p>
        </p:txBody>
      </p:sp>
      <p:sp>
        <p:nvSpPr>
          <p:cNvPr id="8197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pic>
        <p:nvPicPr>
          <p:cNvPr id="8199" name="Picture 7" descr="vychodn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197350"/>
            <a:ext cx="3313113" cy="2216150"/>
          </a:xfrm>
          <a:prstGeom prst="rect">
            <a:avLst/>
          </a:prstGeom>
          <a:noFill/>
        </p:spPr>
      </p:pic>
      <p:pic>
        <p:nvPicPr>
          <p:cNvPr id="8201" name="Picture 9" descr="17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365625"/>
            <a:ext cx="1866900" cy="2016125"/>
          </a:xfrm>
          <a:prstGeom prst="rect">
            <a:avLst/>
          </a:prstGeom>
          <a:noFill/>
        </p:spPr>
      </p:pic>
      <p:pic>
        <p:nvPicPr>
          <p:cNvPr id="8203" name="Picture 11" descr="FolklorTrhoviste2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429000"/>
            <a:ext cx="2185988" cy="32019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Naše ľudové umelecké súbory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/>
              <a:t>Poslom folklórnych tradícií je umelecký súbor Lúčnica.  Lúčnica očarila svojim umením, krásou, mladosťou, poéziou a temperamentom divákov nielen doma na folklórnych festivaloch, ale aj na vystúpeniach vo viac než 60 štátoch Európy, Ázie, Afriky, Ameriky a Austrálie a patrí k najdôležitejším reprezentantom slovenskej kultúry. 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SĽUK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sk-SK" u="sng"/>
              <a:t> </a:t>
            </a:r>
            <a:r>
              <a:rPr lang="sk-SK" b="1" u="sng"/>
              <a:t>Slovenský ľudový umelecký kolektív</a:t>
            </a:r>
            <a:r>
              <a:rPr lang="sk-SK" u="sng"/>
              <a:t> .</a:t>
            </a:r>
            <a:r>
              <a:rPr lang="sk-SK"/>
              <a:t> Tento folklórny súbor je profesionálne umelecké teleso, pôsobiace v oblasti umeleckého spracovania a interpretácie folklóru na Slovensku. Aj tento folklórny súbor existuje už viac než </a:t>
            </a:r>
            <a:r>
              <a:rPr lang="sk-SK" i="1"/>
              <a:t>60 rokov</a:t>
            </a:r>
            <a:r>
              <a:rPr lang="sk-SK"/>
              <a:t> a vystupoval vo viac než 60 krajinách po celom svete. 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Slovenské kroje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k-SK"/>
              <a:t>Kroj ako každodenný odev sa postupne z obcí vytráca. Našťastie zažívajú kroje svoju renesanciu na vystúpeniach </a:t>
            </a:r>
            <a:r>
              <a:rPr lang="sk-SK" b="1"/>
              <a:t>folklórnych súborov</a:t>
            </a:r>
            <a:r>
              <a:rPr lang="sk-SK"/>
              <a:t>, na vidieckych slávnostiach a obľúbených folklórnych festivaloch. </a:t>
            </a:r>
          </a:p>
        </p:txBody>
      </p:sp>
      <p:pic>
        <p:nvPicPr>
          <p:cNvPr id="11269" name="Picture 5" descr="i_10172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332288"/>
            <a:ext cx="2374900" cy="2336800"/>
          </a:xfrm>
          <a:prstGeom prst="rect">
            <a:avLst/>
          </a:prstGeom>
          <a:noFill/>
        </p:spPr>
      </p:pic>
      <p:pic>
        <p:nvPicPr>
          <p:cNvPr id="11271" name="Picture 7" descr="Slovensk%C3%BD_lidov%C3%BD_%C5%BEensk%C3%BD_kro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4149725"/>
            <a:ext cx="2303463" cy="2403475"/>
          </a:xfrm>
          <a:prstGeom prst="rect">
            <a:avLst/>
          </a:prstGeom>
          <a:noFill/>
        </p:spPr>
      </p:pic>
      <p:pic>
        <p:nvPicPr>
          <p:cNvPr id="11273" name="Picture 9" descr="220px-Hontianska_parada_2003-DSC011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149725"/>
            <a:ext cx="1878012" cy="2501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1325563"/>
          </a:xfrm>
        </p:spPr>
        <p:txBody>
          <a:bodyPr/>
          <a:lstStyle/>
          <a:p>
            <a:r>
              <a:rPr lang="sk-SK"/>
              <a:t>Ľudové remeslá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700213"/>
            <a:ext cx="8540750" cy="237648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sz="2800"/>
              <a:t>Ľudová výroba predstavuje rozsiahlu oblasť tradičnej ľudovej kultúry. Ľudoví výrobcovia zhotovovali rozličné nástroje, pomôcky, odev a iné potrebné veci. Najznámejšími remeslami boli: hrnčiarstvo, kamenárstvo, rezbárstvo, plátenníctvo, zvonkárstvo a ľudové staviteľstvo. </a:t>
            </a:r>
          </a:p>
        </p:txBody>
      </p:sp>
      <p:pic>
        <p:nvPicPr>
          <p:cNvPr id="12293" name="Picture 5" descr="ludove-remesla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860800"/>
            <a:ext cx="2160587" cy="1446213"/>
          </a:xfrm>
          <a:prstGeom prst="rect">
            <a:avLst/>
          </a:prstGeom>
          <a:noFill/>
        </p:spPr>
      </p:pic>
      <p:pic>
        <p:nvPicPr>
          <p:cNvPr id="12295" name="Picture 7" descr="tur_chylo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860800"/>
            <a:ext cx="2447925" cy="1439863"/>
          </a:xfrm>
          <a:prstGeom prst="rect">
            <a:avLst/>
          </a:prstGeom>
          <a:noFill/>
        </p:spPr>
      </p:pic>
      <p:pic>
        <p:nvPicPr>
          <p:cNvPr id="12297" name="Picture 9" descr="web_remesla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1675" y="3789363"/>
            <a:ext cx="2092325" cy="3068637"/>
          </a:xfrm>
          <a:prstGeom prst="rect">
            <a:avLst/>
          </a:prstGeom>
          <a:noFill/>
        </p:spPr>
      </p:pic>
      <p:pic>
        <p:nvPicPr>
          <p:cNvPr id="12299" name="Picture 11" descr="120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378450"/>
            <a:ext cx="2232025" cy="1479550"/>
          </a:xfrm>
          <a:prstGeom prst="rect">
            <a:avLst/>
          </a:prstGeom>
          <a:noFill/>
        </p:spPr>
      </p:pic>
      <p:pic>
        <p:nvPicPr>
          <p:cNvPr id="12301" name="Picture 13" descr="21_elro_1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3860800"/>
            <a:ext cx="1584325" cy="1466850"/>
          </a:xfrm>
          <a:prstGeom prst="rect">
            <a:avLst/>
          </a:prstGeom>
          <a:noFill/>
        </p:spPr>
      </p:pic>
      <p:pic>
        <p:nvPicPr>
          <p:cNvPr id="12303" name="Picture 15" descr="slovan_103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5422900"/>
            <a:ext cx="2160588" cy="1435100"/>
          </a:xfrm>
          <a:prstGeom prst="rect">
            <a:avLst/>
          </a:prstGeom>
          <a:noFill/>
        </p:spPr>
      </p:pic>
      <p:pic>
        <p:nvPicPr>
          <p:cNvPr id="12305" name="Picture 17" descr="Obertov%C3%A1%20O%C4%BEga-355,%20S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5416550"/>
            <a:ext cx="1441450" cy="1441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Ľudové piesne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540750" cy="51816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1400" b="1"/>
              <a:t>1. Anička, dušička, kde si bola, keď si si čižmičky zarosila.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1400" b="1"/>
              <a:t>    [:Bola som v hájičku, žala som trávičku, duša moja, duša moja.:]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1400" b="1"/>
              <a:t>2. A ja som po tri dni trávu kosil, ja som si čižmičky nezarosil.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1400" b="1"/>
              <a:t>    [:A ja som hrabala, teba som čakala, duša moja, duša moja.:]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sk-SK" sz="16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1600" b="1"/>
              <a:t>1.  Čierne oči, choďte spať,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1600" b="1"/>
              <a:t>     [:čierne oči choďte spať, 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1600" b="1"/>
              <a:t>     bo musíte ráno vstať, 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1600" b="1"/>
              <a:t>     bo musíte ráno vstať.:]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1600" b="1"/>
              <a:t>2.  Ráno, ráno, ráničko,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1600" b="1"/>
              <a:t>     [:ráno, ráno, ráničko, 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1600" b="1"/>
              <a:t>     keď vychodí slniečko, 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1600" b="1"/>
              <a:t>     keď vychodí slniečko.:]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sk-SK" sz="16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1800" b="1"/>
              <a:t>1. [:Dnes je sobota, carija-juchacha, ten posledný deň,:]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1800" b="1"/>
              <a:t>    [:nečakaj ma, moja milá, ja už neprídem.:]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1800" b="1"/>
              <a:t>2. [:Prídi, Janko, k nám, carija-juchacha, ale nechoď sám,:]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1800" b="1"/>
              <a:t>    [:zavolaj si kamarátov cez zelený háj.:]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laky">
  <a:themeElements>
    <a:clrScheme name="Oblaky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Oblak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blaky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aky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laky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69</TotalTime>
  <Words>131</Words>
  <Application>Microsoft Office PowerPoint</Application>
  <PresentationFormat>Prezentácia na obrazovke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1" baseType="lpstr">
      <vt:lpstr>Arial</vt:lpstr>
      <vt:lpstr>Wingdings</vt:lpstr>
      <vt:lpstr>Oblaky</vt:lpstr>
      <vt:lpstr>Roztancované Slovensko- piesne a tance</vt:lpstr>
      <vt:lpstr>Folklórne festivaly</vt:lpstr>
      <vt:lpstr>Najznámejšie festivaly</vt:lpstr>
      <vt:lpstr>Naše ľudové umelecké súbory</vt:lpstr>
      <vt:lpstr>SĽUK</vt:lpstr>
      <vt:lpstr>Slovenské kroje</vt:lpstr>
      <vt:lpstr>Ľudové remeslá</vt:lpstr>
      <vt:lpstr>Ľudové piesne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Roztancované Slovensko- piesne a tance</dc:title>
  <dc:creator>all</dc:creator>
  <cp:lastModifiedBy>Lenovo</cp:lastModifiedBy>
  <cp:revision>2</cp:revision>
  <dcterms:created xsi:type="dcterms:W3CDTF">2013-03-07T18:19:09Z</dcterms:created>
  <dcterms:modified xsi:type="dcterms:W3CDTF">2015-04-01T09:15:41Z</dcterms:modified>
</cp:coreProperties>
</file>